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2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68" r:id="rId5"/>
    <p:sldMasterId id="2147483692" r:id="rId6"/>
  </p:sldMasterIdLst>
  <p:notesMasterIdLst>
    <p:notesMasterId r:id="rId14"/>
  </p:notesMasterIdLst>
  <p:handoutMasterIdLst>
    <p:handoutMasterId r:id="rId15"/>
  </p:handoutMasterIdLst>
  <p:sldIdLst>
    <p:sldId id="2076136178" r:id="rId7"/>
    <p:sldId id="2134805490" r:id="rId8"/>
    <p:sldId id="2076136189" r:id="rId9"/>
    <p:sldId id="2134805489" r:id="rId10"/>
    <p:sldId id="2134805487" r:id="rId11"/>
    <p:sldId id="2134805488" r:id="rId12"/>
    <p:sldId id="2134805486" r:id="rId13"/>
  </p:sldIdLst>
  <p:sldSz cx="12436475" cy="6994525"/>
  <p:notesSz cx="6797675" cy="9928225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7FFF"/>
    <a:srgbClr val="6D6BC5"/>
    <a:srgbClr val="B66041"/>
    <a:srgbClr val="F9C66F"/>
    <a:srgbClr val="D83B01"/>
    <a:srgbClr val="002050"/>
    <a:srgbClr val="398375"/>
    <a:srgbClr val="A8EFE6"/>
    <a:srgbClr val="F0963B"/>
    <a:srgbClr val="AB6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150" autoAdjust="0"/>
  </p:normalViewPr>
  <p:slideViewPr>
    <p:cSldViewPr snapToGrid="0">
      <p:cViewPr varScale="1">
        <p:scale>
          <a:sx n="75" d="100"/>
          <a:sy n="75" d="100"/>
        </p:scale>
        <p:origin x="1776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2567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8/26/2022 4:31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5744035" cy="3609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32705" y="9430091"/>
            <a:ext cx="1063396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9431814"/>
            <a:ext cx="5868659" cy="3864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8/26/2022 4:30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857329" y="9430091"/>
            <a:ext cx="938772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989A0-F5B0-44EC-B88D-0EEE05E88AC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956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989A0-F5B0-44EC-B88D-0EEE05E88AC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46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8/26/2022 4:30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61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5989A0-F5B0-44EC-B88D-0EEE05E88ACB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319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989A0-F5B0-44EC-B88D-0EEE05E88AC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389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6.pn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4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Arcade_video_game_buttons.jpg" TargetMode="External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3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42A0C-9249-4AC4-B7ED-F8FF6223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B096A-2AE2-4220-A750-400FC572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A4E5-A5C6-42F9-A0B7-A9966E1F1523}" type="datetimeFigureOut">
              <a:rPr lang="en-IE" smtClean="0"/>
              <a:t>26/08/2022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6B777-873B-46B1-A79E-4397BFD86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CAD98-D008-47A5-84B0-CC0183C7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F6261-0F68-49DF-8C36-E58AC88FD8A4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6347990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941587" y="825510"/>
            <a:ext cx="2360987" cy="2359034"/>
          </a:xfrm>
          <a:prstGeom prst="ellipse">
            <a:avLst/>
          </a:prstGeom>
          <a:solidFill>
            <a:srgbClr val="056B70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4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Speakers picture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96968BC9-7234-4842-9EDF-BD2F3CB106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77" y="3951533"/>
            <a:ext cx="367219" cy="29850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C75D975-1FB5-4B60-A039-A88B935963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234" y="3402988"/>
            <a:ext cx="367219" cy="367167"/>
          </a:xfrm>
          <a:prstGeom prst="rect">
            <a:avLst/>
          </a:prstGeom>
        </p:spPr>
      </p:pic>
      <p:sp>
        <p:nvSpPr>
          <p:cNvPr id="46" name="Freeform 9">
            <a:extLst>
              <a:ext uri="{FF2B5EF4-FFF2-40B4-BE49-F238E27FC236}">
                <a16:creationId xmlns:a16="http://schemas.microsoft.com/office/drawing/2014/main" id="{524EE8CA-C200-4AAF-845E-C7D62517995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80367" y="4452298"/>
            <a:ext cx="330497" cy="330450"/>
          </a:xfrm>
          <a:custGeom>
            <a:avLst/>
            <a:gdLst>
              <a:gd name="T0" fmla="*/ 333 w 360"/>
              <a:gd name="T1" fmla="*/ 0 h 360"/>
              <a:gd name="T2" fmla="*/ 26 w 360"/>
              <a:gd name="T3" fmla="*/ 0 h 360"/>
              <a:gd name="T4" fmla="*/ 0 w 360"/>
              <a:gd name="T5" fmla="*/ 25 h 360"/>
              <a:gd name="T6" fmla="*/ 0 w 360"/>
              <a:gd name="T7" fmla="*/ 334 h 360"/>
              <a:gd name="T8" fmla="*/ 26 w 360"/>
              <a:gd name="T9" fmla="*/ 360 h 360"/>
              <a:gd name="T10" fmla="*/ 333 w 360"/>
              <a:gd name="T11" fmla="*/ 360 h 360"/>
              <a:gd name="T12" fmla="*/ 360 w 360"/>
              <a:gd name="T13" fmla="*/ 334 h 360"/>
              <a:gd name="T14" fmla="*/ 360 w 360"/>
              <a:gd name="T15" fmla="*/ 25 h 360"/>
              <a:gd name="T16" fmla="*/ 333 w 360"/>
              <a:gd name="T17" fmla="*/ 0 h 360"/>
              <a:gd name="T18" fmla="*/ 109 w 360"/>
              <a:gd name="T19" fmla="*/ 301 h 360"/>
              <a:gd name="T20" fmla="*/ 54 w 360"/>
              <a:gd name="T21" fmla="*/ 301 h 360"/>
              <a:gd name="T22" fmla="*/ 54 w 360"/>
              <a:gd name="T23" fmla="*/ 138 h 360"/>
              <a:gd name="T24" fmla="*/ 109 w 360"/>
              <a:gd name="T25" fmla="*/ 138 h 360"/>
              <a:gd name="T26" fmla="*/ 109 w 360"/>
              <a:gd name="T27" fmla="*/ 301 h 360"/>
              <a:gd name="T28" fmla="*/ 82 w 360"/>
              <a:gd name="T29" fmla="*/ 116 h 360"/>
              <a:gd name="T30" fmla="*/ 81 w 360"/>
              <a:gd name="T31" fmla="*/ 116 h 360"/>
              <a:gd name="T32" fmla="*/ 51 w 360"/>
              <a:gd name="T33" fmla="*/ 88 h 360"/>
              <a:gd name="T34" fmla="*/ 82 w 360"/>
              <a:gd name="T35" fmla="*/ 60 h 360"/>
              <a:gd name="T36" fmla="*/ 112 w 360"/>
              <a:gd name="T37" fmla="*/ 88 h 360"/>
              <a:gd name="T38" fmla="*/ 82 w 360"/>
              <a:gd name="T39" fmla="*/ 116 h 360"/>
              <a:gd name="T40" fmla="*/ 305 w 360"/>
              <a:gd name="T41" fmla="*/ 301 h 360"/>
              <a:gd name="T42" fmla="*/ 251 w 360"/>
              <a:gd name="T43" fmla="*/ 301 h 360"/>
              <a:gd name="T44" fmla="*/ 251 w 360"/>
              <a:gd name="T45" fmla="*/ 214 h 360"/>
              <a:gd name="T46" fmla="*/ 223 w 360"/>
              <a:gd name="T47" fmla="*/ 177 h 360"/>
              <a:gd name="T48" fmla="*/ 195 w 360"/>
              <a:gd name="T49" fmla="*/ 197 h 360"/>
              <a:gd name="T50" fmla="*/ 193 w 360"/>
              <a:gd name="T51" fmla="*/ 210 h 360"/>
              <a:gd name="T52" fmla="*/ 193 w 360"/>
              <a:gd name="T53" fmla="*/ 301 h 360"/>
              <a:gd name="T54" fmla="*/ 139 w 360"/>
              <a:gd name="T55" fmla="*/ 301 h 360"/>
              <a:gd name="T56" fmla="*/ 139 w 360"/>
              <a:gd name="T57" fmla="*/ 138 h 360"/>
              <a:gd name="T58" fmla="*/ 193 w 360"/>
              <a:gd name="T59" fmla="*/ 138 h 360"/>
              <a:gd name="T60" fmla="*/ 193 w 360"/>
              <a:gd name="T61" fmla="*/ 161 h 360"/>
              <a:gd name="T62" fmla="*/ 242 w 360"/>
              <a:gd name="T63" fmla="*/ 135 h 360"/>
              <a:gd name="T64" fmla="*/ 305 w 360"/>
              <a:gd name="T65" fmla="*/ 208 h 360"/>
              <a:gd name="T66" fmla="*/ 305 w 360"/>
              <a:gd name="T67" fmla="*/ 301 h 360"/>
              <a:gd name="T68" fmla="*/ 193 w 360"/>
              <a:gd name="T69" fmla="*/ 162 h 360"/>
              <a:gd name="T70" fmla="*/ 193 w 360"/>
              <a:gd name="T71" fmla="*/ 161 h 360"/>
              <a:gd name="T72" fmla="*/ 193 w 360"/>
              <a:gd name="T73" fmla="*/ 16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60" h="360">
                <a:moveTo>
                  <a:pt x="333" y="0"/>
                </a:move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1"/>
                  <a:pt x="0" y="25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333" y="360"/>
                  <a:pt x="333" y="360"/>
                  <a:pt x="333" y="360"/>
                </a:cubicBezTo>
                <a:cubicBezTo>
                  <a:pt x="348" y="360"/>
                  <a:pt x="360" y="348"/>
                  <a:pt x="360" y="334"/>
                </a:cubicBezTo>
                <a:cubicBezTo>
                  <a:pt x="360" y="25"/>
                  <a:pt x="360" y="25"/>
                  <a:pt x="360" y="25"/>
                </a:cubicBezTo>
                <a:cubicBezTo>
                  <a:pt x="360" y="11"/>
                  <a:pt x="348" y="0"/>
                  <a:pt x="333" y="0"/>
                </a:cubicBezTo>
                <a:close/>
                <a:moveTo>
                  <a:pt x="109" y="301"/>
                </a:moveTo>
                <a:cubicBezTo>
                  <a:pt x="54" y="301"/>
                  <a:pt x="54" y="301"/>
                  <a:pt x="54" y="301"/>
                </a:cubicBezTo>
                <a:cubicBezTo>
                  <a:pt x="54" y="138"/>
                  <a:pt x="54" y="138"/>
                  <a:pt x="54" y="138"/>
                </a:cubicBezTo>
                <a:cubicBezTo>
                  <a:pt x="109" y="138"/>
                  <a:pt x="109" y="138"/>
                  <a:pt x="109" y="138"/>
                </a:cubicBezTo>
                <a:lnTo>
                  <a:pt x="109" y="301"/>
                </a:lnTo>
                <a:close/>
                <a:moveTo>
                  <a:pt x="82" y="116"/>
                </a:moveTo>
                <a:cubicBezTo>
                  <a:pt x="81" y="116"/>
                  <a:pt x="81" y="116"/>
                  <a:pt x="81" y="116"/>
                </a:cubicBezTo>
                <a:cubicBezTo>
                  <a:pt x="63" y="116"/>
                  <a:pt x="51" y="104"/>
                  <a:pt x="51" y="88"/>
                </a:cubicBezTo>
                <a:cubicBezTo>
                  <a:pt x="51" y="72"/>
                  <a:pt x="63" y="60"/>
                  <a:pt x="82" y="60"/>
                </a:cubicBezTo>
                <a:cubicBezTo>
                  <a:pt x="101" y="60"/>
                  <a:pt x="112" y="72"/>
                  <a:pt x="112" y="88"/>
                </a:cubicBezTo>
                <a:cubicBezTo>
                  <a:pt x="112" y="104"/>
                  <a:pt x="101" y="116"/>
                  <a:pt x="82" y="116"/>
                </a:cubicBezTo>
                <a:close/>
                <a:moveTo>
                  <a:pt x="305" y="301"/>
                </a:moveTo>
                <a:cubicBezTo>
                  <a:pt x="251" y="301"/>
                  <a:pt x="251" y="301"/>
                  <a:pt x="251" y="301"/>
                </a:cubicBezTo>
                <a:cubicBezTo>
                  <a:pt x="251" y="214"/>
                  <a:pt x="251" y="214"/>
                  <a:pt x="251" y="214"/>
                </a:cubicBezTo>
                <a:cubicBezTo>
                  <a:pt x="251" y="192"/>
                  <a:pt x="243" y="177"/>
                  <a:pt x="223" y="177"/>
                </a:cubicBezTo>
                <a:cubicBezTo>
                  <a:pt x="208" y="177"/>
                  <a:pt x="199" y="187"/>
                  <a:pt x="195" y="197"/>
                </a:cubicBezTo>
                <a:cubicBezTo>
                  <a:pt x="194" y="200"/>
                  <a:pt x="193" y="205"/>
                  <a:pt x="193" y="210"/>
                </a:cubicBezTo>
                <a:cubicBezTo>
                  <a:pt x="193" y="301"/>
                  <a:pt x="193" y="301"/>
                  <a:pt x="193" y="301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39" y="301"/>
                  <a:pt x="140" y="154"/>
                  <a:pt x="139" y="138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3" y="161"/>
                  <a:pt x="193" y="161"/>
                  <a:pt x="193" y="161"/>
                </a:cubicBezTo>
                <a:cubicBezTo>
                  <a:pt x="201" y="150"/>
                  <a:pt x="213" y="135"/>
                  <a:pt x="242" y="135"/>
                </a:cubicBezTo>
                <a:cubicBezTo>
                  <a:pt x="278" y="135"/>
                  <a:pt x="305" y="158"/>
                  <a:pt x="305" y="208"/>
                </a:cubicBezTo>
                <a:lnTo>
                  <a:pt x="305" y="301"/>
                </a:lnTo>
                <a:close/>
                <a:moveTo>
                  <a:pt x="193" y="162"/>
                </a:moveTo>
                <a:cubicBezTo>
                  <a:pt x="193" y="162"/>
                  <a:pt x="193" y="162"/>
                  <a:pt x="193" y="161"/>
                </a:cubicBezTo>
                <a:cubicBezTo>
                  <a:pt x="193" y="162"/>
                  <a:pt x="193" y="162"/>
                  <a:pt x="193" y="162"/>
                </a:cubicBezTo>
                <a:close/>
              </a:path>
            </a:pathLst>
          </a:custGeom>
          <a:solidFill>
            <a:srgbClr val="0097BD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id-ID" sz="1836"/>
          </a:p>
        </p:txBody>
      </p:sp>
      <p:sp>
        <p:nvSpPr>
          <p:cNvPr id="69" name="Text Placeholder 4">
            <a:extLst>
              <a:ext uri="{FF2B5EF4-FFF2-40B4-BE49-F238E27FC236}">
                <a16:creationId xmlns:a16="http://schemas.microsoft.com/office/drawing/2014/main" id="{3920D92E-DC01-4862-B22E-67E7361C5C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0595" y="822808"/>
            <a:ext cx="8514890" cy="939569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4488" cap="all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1" name="Text Placeholder 4">
            <a:extLst>
              <a:ext uri="{FF2B5EF4-FFF2-40B4-BE49-F238E27FC236}">
                <a16:creationId xmlns:a16="http://schemas.microsoft.com/office/drawing/2014/main" id="{EF0E8208-81CF-4DCC-B0E7-90C2E0BA0C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0594" y="1900403"/>
            <a:ext cx="8514890" cy="596626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2856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Title</a:t>
            </a:r>
          </a:p>
        </p:txBody>
      </p:sp>
      <p:sp>
        <p:nvSpPr>
          <p:cNvPr id="73" name="Text Placeholder 4">
            <a:extLst>
              <a:ext uri="{FF2B5EF4-FFF2-40B4-BE49-F238E27FC236}">
                <a16:creationId xmlns:a16="http://schemas.microsoft.com/office/drawing/2014/main" id="{28A6F7DF-9B6E-408F-9964-903E17436C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0593" y="2631883"/>
            <a:ext cx="8514890" cy="596626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2856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Company</a:t>
            </a:r>
          </a:p>
        </p:txBody>
      </p:sp>
      <p:sp>
        <p:nvSpPr>
          <p:cNvPr id="75" name="Text Placeholder 4">
            <a:extLst>
              <a:ext uri="{FF2B5EF4-FFF2-40B4-BE49-F238E27FC236}">
                <a16:creationId xmlns:a16="http://schemas.microsoft.com/office/drawing/2014/main" id="{8F428E7E-C6C9-44AD-8EB9-26B1A1DA82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7714" y="3363362"/>
            <a:ext cx="3580332" cy="43983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32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Blog</a:t>
            </a:r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FD401E2A-9B3B-4624-9BEA-218BC5B6D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7667" y="3879226"/>
            <a:ext cx="3580332" cy="43983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32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Twitter</a:t>
            </a:r>
          </a:p>
        </p:txBody>
      </p: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D420DE8B-1405-4E37-98B3-1D87D25B4FB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87667" y="4397932"/>
            <a:ext cx="3580332" cy="439830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ctr" anchorCtr="0">
            <a:noAutofit/>
          </a:bodyPr>
          <a:lstStyle>
            <a:lvl1pPr marL="0" indent="0">
              <a:buNone/>
              <a:defRPr sz="1632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Speaker LinkedIn</a:t>
            </a:r>
          </a:p>
        </p:txBody>
      </p:sp>
      <p:sp>
        <p:nvSpPr>
          <p:cNvPr id="80" name="Text Placeholder 4">
            <a:extLst>
              <a:ext uri="{FF2B5EF4-FFF2-40B4-BE49-F238E27FC236}">
                <a16:creationId xmlns:a16="http://schemas.microsoft.com/office/drawing/2014/main" id="{8B3BDCD3-BE6C-452A-A86C-D9B8E63D54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87713" y="4907041"/>
            <a:ext cx="9057186" cy="1507804"/>
          </a:xfrm>
          <a:solidFill>
            <a:schemeClr val="bg1">
              <a:lumMod val="95000"/>
              <a:alpha val="90000"/>
            </a:schemeClr>
          </a:solidFill>
        </p:spPr>
        <p:txBody>
          <a:bodyPr lIns="180000" tIns="180000" rIns="180000" bIns="180000" anchor="t" anchorCtr="0">
            <a:noAutofit/>
          </a:bodyPr>
          <a:lstStyle>
            <a:lvl1pPr marL="0" indent="0">
              <a:buNone/>
              <a:defRPr sz="1632" cap="none" baseline="0">
                <a:solidFill>
                  <a:srgbClr val="333333"/>
                </a:solidFill>
                <a:latin typeface="+mj-lt"/>
                <a:cs typeface="Segoe UI Ligh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About me…</a:t>
            </a:r>
          </a:p>
        </p:txBody>
      </p:sp>
    </p:spTree>
    <p:extLst>
      <p:ext uri="{BB962C8B-B14F-4D97-AF65-F5344CB8AC3E}">
        <p14:creationId xmlns:p14="http://schemas.microsoft.com/office/powerpoint/2010/main" val="38693675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99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40" y="449265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7111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2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92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40" y="449265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46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53"/>
          <a:stretch/>
        </p:blipFill>
        <p:spPr>
          <a:xfrm>
            <a:off x="1" y="1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48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16"/>
          <a:stretch/>
        </p:blipFill>
        <p:spPr>
          <a:xfrm flipH="1">
            <a:off x="0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32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16"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37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1" b="5454"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74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85"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91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5" y="0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28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in front of a window&#10;&#10;Description generated with high confidence">
            <a:extLst>
              <a:ext uri="{FF2B5EF4-FFF2-40B4-BE49-F238E27FC236}">
                <a16:creationId xmlns:a16="http://schemas.microsoft.com/office/drawing/2014/main" id="{49DB64D1-779B-4A2B-B4A0-3C6B11307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8"/>
          <a:stretch/>
        </p:blipFill>
        <p:spPr>
          <a:xfrm flipH="1">
            <a:off x="3074178" y="0"/>
            <a:ext cx="9362297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3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85"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24A47-A161-4110-874D-56D41EEAC2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6852" y="210225"/>
            <a:ext cx="956293" cy="478079"/>
          </a:xfrm>
          <a:prstGeom prst="rect">
            <a:avLst/>
          </a:prstGeom>
          <a:ln>
            <a:solidFill>
              <a:srgbClr val="D83B01"/>
            </a:solidFill>
          </a:ln>
        </p:spPr>
      </p:pic>
    </p:spTree>
    <p:extLst>
      <p:ext uri="{BB962C8B-B14F-4D97-AF65-F5344CB8AC3E}">
        <p14:creationId xmlns:p14="http://schemas.microsoft.com/office/powerpoint/2010/main" val="3157542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42065" y="0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9C90ED-F131-4719-858B-5EDF28356E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6852" y="210225"/>
            <a:ext cx="956293" cy="478079"/>
          </a:xfrm>
          <a:prstGeom prst="rect">
            <a:avLst/>
          </a:prstGeom>
          <a:ln>
            <a:solidFill>
              <a:srgbClr val="D83B01"/>
            </a:solidFill>
          </a:ln>
        </p:spPr>
      </p:pic>
    </p:spTree>
    <p:extLst>
      <p:ext uri="{BB962C8B-B14F-4D97-AF65-F5344CB8AC3E}">
        <p14:creationId xmlns:p14="http://schemas.microsoft.com/office/powerpoint/2010/main" val="2239323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in front of a window&#10;&#10;Description generated with high confidence">
            <a:extLst>
              <a:ext uri="{FF2B5EF4-FFF2-40B4-BE49-F238E27FC236}">
                <a16:creationId xmlns:a16="http://schemas.microsoft.com/office/drawing/2014/main" id="{49DB64D1-779B-4A2B-B4A0-3C6B11307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88"/>
          <a:stretch/>
        </p:blipFill>
        <p:spPr>
          <a:xfrm flipH="1">
            <a:off x="3074178" y="0"/>
            <a:ext cx="9362297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3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D4235B-F3B7-4072-B6CA-EA27FB3DA3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286852" y="210225"/>
            <a:ext cx="956293" cy="478079"/>
          </a:xfrm>
          <a:prstGeom prst="rect">
            <a:avLst/>
          </a:prstGeom>
          <a:ln>
            <a:solidFill>
              <a:srgbClr val="D83B01"/>
            </a:solidFill>
          </a:ln>
        </p:spPr>
      </p:pic>
    </p:spTree>
    <p:extLst>
      <p:ext uri="{BB962C8B-B14F-4D97-AF65-F5344CB8AC3E}">
        <p14:creationId xmlns:p14="http://schemas.microsoft.com/office/powerpoint/2010/main" val="2384968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960439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9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426">
              <a:buNone/>
              <a:defRPr sz="1800" spc="-50" baseline="0">
                <a:solidFill>
                  <a:srgbClr val="D83B01"/>
                </a:solidFill>
              </a:defRPr>
            </a:lvl1pPr>
            <a:lvl2pPr marL="228557" indent="0">
              <a:buNone/>
              <a:defRPr sz="1800"/>
            </a:lvl2pPr>
            <a:lvl3pPr marL="457112" indent="0">
              <a:buNone/>
              <a:defRPr sz="1800"/>
            </a:lvl3pPr>
            <a:lvl4pPr marL="685669" indent="0">
              <a:buNone/>
              <a:defRPr sz="1800"/>
            </a:lvl4pPr>
            <a:lvl5pPr marL="914224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2591002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5"/>
            <a:ext cx="11533187" cy="31390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9" y="4477704"/>
            <a:ext cx="11533187" cy="313904"/>
          </a:xfrm>
        </p:spPr>
        <p:txBody>
          <a:bodyPr lIns="0" tIns="0" rIns="0" bIns="0"/>
          <a:lstStyle>
            <a:lvl1pPr marL="0" indent="0">
              <a:lnSpc>
                <a:spcPts val="1199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199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393273686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3"/>
            <a:ext cx="7604125" cy="94171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14125"/>
            <a:ext cx="3690937" cy="276849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rgbClr val="D83B01"/>
                </a:solidFill>
                <a:latin typeface="+mn-lt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5"/>
            <a:ext cx="3669666" cy="2768499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D83B0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5"/>
            <a:ext cx="3694748" cy="276849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rgbClr val="D83B01"/>
                </a:solidFill>
                <a:latin typeface="+mn-lt"/>
                <a:ea typeface="+mn-ea"/>
                <a:cs typeface="+mn-cs"/>
              </a:defRPr>
            </a:lvl1pPr>
            <a:lvl2pPr marL="285695" marR="0" indent="-285695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695" marR="0" lvl="1" indent="-285695" algn="l" defTabSz="932563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47811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005457"/>
            <a:ext cx="5653087" cy="392379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rgbClr val="D83B0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4" y="1995297"/>
            <a:ext cx="5653087" cy="392379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rgbClr val="D83B0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2745374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1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9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7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4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9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7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83900630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2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2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900" y="3230882"/>
            <a:ext cx="1727200" cy="2877449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80" y="3230882"/>
            <a:ext cx="1727200" cy="2877449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2"/>
            <a:ext cx="1727200" cy="2877449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2"/>
            <a:ext cx="1727200" cy="2877449"/>
          </a:xfrm>
        </p:spPr>
        <p:txBody>
          <a:bodyPr lIns="0" tIns="0" rIns="0" bIns="0"/>
          <a:lstStyle>
            <a:lvl1pPr marL="0" marR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900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80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3235228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69419408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5114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900" spc="-150" baseline="0" dirty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950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2881000"/>
            <a:ext cx="7604124" cy="1647503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900" spc="-150" baseline="0" dirty="0">
                <a:solidFill>
                  <a:schemeClr val="bg2"/>
                </a:solidFill>
                <a:latin typeface="Segoe UI" panose="020B0502040204020203" pitchFamily="34" charset="0"/>
              </a:defRPr>
            </a:lvl1pPr>
          </a:lstStyle>
          <a:p>
            <a:pPr marL="0" lvl="0">
              <a:lnSpc>
                <a:spcPts val="5599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0928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4" y="0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899480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599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7914159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DEC94033-02D0-45F6-9C0B-D34BCD810C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573" t="14268" r="3602" b="15519"/>
          <a:stretch/>
        </p:blipFill>
        <p:spPr>
          <a:xfrm flipH="1">
            <a:off x="6460716" y="-320"/>
            <a:ext cx="6102206" cy="699484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B96148-131A-4AB3-BBE3-BE3BACE2BF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9732" y="1571297"/>
            <a:ext cx="3829721" cy="28069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329308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6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5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5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5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9928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9928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9928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9928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897907661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9" y="2168526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8" y="2168526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6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4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9" y="5026024"/>
            <a:ext cx="3690937" cy="122945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2108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1919805"/>
            <a:ext cx="4853623" cy="62780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557" indent="0">
              <a:buNone/>
              <a:defRPr/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9"/>
            <a:ext cx="4853622" cy="2589705"/>
          </a:xfrm>
        </p:spPr>
        <p:txBody>
          <a:bodyPr lIns="0" tIns="0" rIns="0" bIns="0"/>
          <a:lstStyle>
            <a:lvl1pPr marL="285695" indent="-285695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0053435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2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2"/>
            <a:ext cx="1727200" cy="287744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563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marL="0" marR="0" lvl="0" indent="0" algn="l" defTabSz="932563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3983974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473049162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40" y="2168526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5773736"/>
            <a:ext cx="3690937" cy="156952"/>
          </a:xfrm>
        </p:spPr>
        <p:txBody>
          <a:bodyPr lIns="0" tIns="0" rIns="0" bIns="0"/>
          <a:lstStyle>
            <a:lvl1pPr marL="0" indent="0">
              <a:lnSpc>
                <a:spcPts val="1199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563" rtl="0" eaLnBrk="1" fontAlgn="auto" latinLnBrk="0" hangingPunct="1">
              <a:lnSpc>
                <a:spcPts val="1199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6" y="5931091"/>
            <a:ext cx="3690937" cy="313904"/>
          </a:xfrm>
        </p:spPr>
        <p:txBody>
          <a:bodyPr lIns="0" tIns="0" rIns="0" bIns="0"/>
          <a:lstStyle>
            <a:lvl1pPr marL="0" indent="0">
              <a:lnSpc>
                <a:spcPts val="1199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563" rtl="0" eaLnBrk="1" fontAlgn="auto" latinLnBrk="0" hangingPunct="1">
              <a:lnSpc>
                <a:spcPts val="1199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6952"/>
          </a:xfrm>
        </p:spPr>
        <p:txBody>
          <a:bodyPr lIns="0" tIns="0" rIns="0" bIns="0"/>
          <a:lstStyle>
            <a:lvl1pPr marL="0" indent="0">
              <a:lnSpc>
                <a:spcPts val="1199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563" rtl="0" eaLnBrk="1" fontAlgn="auto" latinLnBrk="0" hangingPunct="1">
              <a:lnSpc>
                <a:spcPts val="1199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9" y="5931091"/>
            <a:ext cx="3679825" cy="313904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99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7" y="5773736"/>
            <a:ext cx="3702056" cy="156952"/>
          </a:xfrm>
        </p:spPr>
        <p:txBody>
          <a:bodyPr lIns="0" tIns="0" rIns="0" bIns="0"/>
          <a:lstStyle>
            <a:lvl1pPr marL="0" indent="0">
              <a:lnSpc>
                <a:spcPts val="1199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563" rtl="0" eaLnBrk="1" fontAlgn="auto" latinLnBrk="0" hangingPunct="1">
              <a:lnSpc>
                <a:spcPts val="1199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112" indent="0">
              <a:buNone/>
              <a:defRPr/>
            </a:lvl3pPr>
            <a:lvl4pPr marL="685669" indent="0">
              <a:buNone/>
              <a:defRPr/>
            </a:lvl4pPr>
            <a:lvl5pPr marL="914224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6" y="5931091"/>
            <a:ext cx="3702053" cy="313904"/>
          </a:xfrm>
        </p:spPr>
        <p:txBody>
          <a:bodyPr vert="horz" wrap="square" lIns="0" tIns="0" rIns="0" bIns="0" rtlCol="0">
            <a:spAutoFit/>
          </a:bodyPr>
          <a:lstStyle>
            <a:lvl1pPr marL="463461" indent="-463461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99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9" y="2168526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5" y="2168526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957846684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9" y="632780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99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9" y="2168525"/>
            <a:ext cx="11533187" cy="686861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993599057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5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83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40" y="449265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184893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82854" rIns="182854" bIns="182854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87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 sz="1800"/>
            </a:lvl3pPr>
            <a:lvl4pPr marL="457112" indent="0">
              <a:buNone/>
              <a:defRPr sz="1600"/>
            </a:lvl4pPr>
            <a:lvl5pPr marL="68566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201686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557" indent="0">
              <a:buNone/>
              <a:defRPr sz="1800"/>
            </a:lvl3pPr>
            <a:lvl4pPr marL="457112" indent="0">
              <a:buNone/>
              <a:defRPr sz="1600"/>
            </a:lvl4pPr>
            <a:lvl5pPr marL="685669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58021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4241" y="1510583"/>
            <a:ext cx="11629960" cy="1678207"/>
          </a:xfrm>
        </p:spPr>
        <p:txBody>
          <a:bodyPr wrap="square">
            <a:sp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Segoe UI Semibold" panose="020B0702040204020203" pitchFamily="34" charset="0"/>
              </a:defRPr>
            </a:lvl1pPr>
            <a:lvl2pPr>
              <a:defRPr sz="2000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2pPr>
            <a:lvl3pPr>
              <a:defRPr sz="1800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3pPr>
            <a:lvl4pPr>
              <a:defRPr sz="1600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4pPr>
            <a:lvl5pPr>
              <a:defRPr sz="1400" baseline="0">
                <a:solidFill>
                  <a:schemeClr val="accent2"/>
                </a:solidFill>
                <a:latin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4242" y="295275"/>
            <a:ext cx="11629960" cy="917575"/>
          </a:xfrm>
        </p:spPr>
        <p:txBody>
          <a:bodyPr/>
          <a:lstStyle>
            <a:lvl1pPr>
              <a:defRPr sz="4900" baseline="0"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327693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889748"/>
          </a:xfrm>
        </p:spPr>
        <p:txBody>
          <a:bodyPr>
            <a:spAutoFit/>
          </a:bodyPr>
          <a:lstStyle>
            <a:lvl1pPr marL="0" indent="0">
              <a:buNone/>
              <a:defRPr sz="3700" baseline="0">
                <a:latin typeface="Segoe UI" panose="020B0502040204020203" pitchFamily="34" charset="0"/>
              </a:defRPr>
            </a:lvl1pPr>
            <a:lvl2pPr marL="457112" indent="-228557">
              <a:buFont typeface="Wingdings" panose="05000000000000000000" pitchFamily="2" charset="2"/>
              <a:buChar char="§"/>
              <a:defRPr sz="2000"/>
            </a:lvl2pPr>
            <a:lvl3pPr marL="685669" indent="-228557">
              <a:buFont typeface="Wingdings" panose="05000000000000000000" pitchFamily="2" charset="2"/>
              <a:buChar char="§"/>
              <a:defRPr sz="1800"/>
            </a:lvl3pPr>
            <a:lvl4pPr marL="914224" indent="-228557">
              <a:buFont typeface="Wingdings" panose="05000000000000000000" pitchFamily="2" charset="2"/>
              <a:buChar char="§"/>
              <a:defRPr sz="1600"/>
            </a:lvl4pPr>
            <a:lvl5pPr marL="1142781" indent="-228557"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900" baseline="0">
                <a:latin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2404494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30" indent="0">
              <a:buNone/>
              <a:tabLst/>
              <a:defRPr sz="1800"/>
            </a:lvl3pPr>
            <a:lvl4pPr marL="460287" indent="0">
              <a:buNone/>
              <a:defRPr sz="1600"/>
            </a:lvl4pPr>
            <a:lvl5pPr marL="685669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30" indent="0">
              <a:buNone/>
              <a:tabLst/>
              <a:defRPr sz="1800"/>
            </a:lvl3pPr>
            <a:lvl4pPr marL="460287" indent="0">
              <a:buNone/>
              <a:defRPr sz="1600"/>
            </a:lvl4pPr>
            <a:lvl5pPr marL="685669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8208283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30" indent="0">
              <a:buNone/>
              <a:tabLst/>
              <a:defRPr sz="1800"/>
            </a:lvl3pPr>
            <a:lvl4pPr marL="460287" indent="0">
              <a:buNone/>
              <a:defRPr sz="1600"/>
            </a:lvl4pPr>
            <a:lvl5pPr marL="685669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30" indent="0">
              <a:buNone/>
              <a:tabLst/>
              <a:defRPr sz="1800"/>
            </a:lvl3pPr>
            <a:lvl4pPr marL="460287" indent="0">
              <a:buNone/>
              <a:defRPr sz="1600"/>
            </a:lvl4pPr>
            <a:lvl5pPr marL="685669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5022664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77894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064" indent="-233150">
              <a:defRPr sz="2000"/>
            </a:lvl2pPr>
            <a:lvl3pPr marL="699450" indent="-168387">
              <a:tabLst/>
              <a:defRPr sz="1800"/>
            </a:lvl3pPr>
            <a:lvl4pPr marL="880789" indent="-181339">
              <a:defRPr sz="1600"/>
            </a:lvl4pPr>
            <a:lvl5pPr marL="1049175" indent="-168387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064" indent="-233150">
              <a:defRPr sz="2000"/>
            </a:lvl2pPr>
            <a:lvl3pPr marL="699450" indent="-168387">
              <a:tabLst/>
              <a:defRPr sz="1800"/>
            </a:lvl3pPr>
            <a:lvl4pPr marL="880789" indent="-181339">
              <a:defRPr sz="1600"/>
            </a:lvl4pPr>
            <a:lvl5pPr marL="1049175" indent="-168387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5327665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77894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064" indent="-233150">
              <a:defRPr sz="2000"/>
            </a:lvl2pPr>
            <a:lvl3pPr marL="699450" indent="-168387">
              <a:tabLst/>
              <a:defRPr sz="1800"/>
            </a:lvl3pPr>
            <a:lvl4pPr marL="880789" indent="-181339">
              <a:defRPr sz="1600"/>
            </a:lvl4pPr>
            <a:lvl5pPr marL="1049175" indent="-168387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064" indent="-233150">
              <a:defRPr sz="2000"/>
            </a:lvl2pPr>
            <a:lvl3pPr marL="699450" indent="-168387">
              <a:tabLst/>
              <a:defRPr sz="1800"/>
            </a:lvl3pPr>
            <a:lvl4pPr marL="880789" indent="-181339">
              <a:defRPr sz="1600"/>
            </a:lvl4pPr>
            <a:lvl5pPr marL="1049175" indent="-168387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739136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669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5" y="232388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4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aseline="0"/>
            </a:lvl1pPr>
            <a:lvl2pPr marL="342704" indent="0">
              <a:buNone/>
              <a:defRPr/>
            </a:lvl2pPr>
            <a:lvl3pPr marL="571174" indent="0">
              <a:buNone/>
              <a:defRPr/>
            </a:lvl3pPr>
            <a:lvl4pPr marL="799642" indent="0">
              <a:buNone/>
              <a:defRPr/>
            </a:lvl4pPr>
            <a:lvl5pPr marL="1028110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755977527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446" b="32866"/>
          <a:stretch/>
        </p:blipFill>
        <p:spPr>
          <a:xfrm>
            <a:off x="0" y="-319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742774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46229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616"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24347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red, indoor, bathroom, orange&#10;&#10;Description generated with high confidence">
            <a:extLst>
              <a:ext uri="{FF2B5EF4-FFF2-40B4-BE49-F238E27FC236}">
                <a16:creationId xmlns:a16="http://schemas.microsoft.com/office/drawing/2014/main" id="{690EFC90-9E0E-4F49-AFE6-49384DC2E8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-1" y="1"/>
            <a:ext cx="7421227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3865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91825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14892" r="16799" b="14895"/>
          <a:stretch/>
        </p:blipFill>
        <p:spPr>
          <a:xfrm flipH="1">
            <a:off x="-2" y="-319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742774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13859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520" t="1" b="25333"/>
          <a:stretch/>
        </p:blipFill>
        <p:spPr>
          <a:xfrm>
            <a:off x="0" y="-319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2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9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469731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4068-D47C-4D2C-9936-7837137E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96" y="1743775"/>
            <a:ext cx="10726460" cy="2909528"/>
          </a:xfrm>
        </p:spPr>
        <p:txBody>
          <a:bodyPr anchor="b"/>
          <a:lstStyle>
            <a:lvl1pPr>
              <a:defRPr sz="6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C7086-29B1-4869-919C-A0CD6BF4E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796" y="4680828"/>
            <a:ext cx="10726460" cy="5170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8CF5E-FD86-4660-8EF9-E0C35340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97273" y="6482889"/>
            <a:ext cx="2798207" cy="372394"/>
          </a:xfrm>
        </p:spPr>
        <p:txBody>
          <a:bodyPr/>
          <a:lstStyle/>
          <a:p>
            <a:fld id="{57CBC189-D998-4C47-8DDA-AA904C8A30B8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F270-BC22-41A3-BC04-EFD04F44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1848" y="6482889"/>
            <a:ext cx="4197310" cy="37239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B6A4D-7B3F-44F4-BCA4-15B171E6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25526" y="6482889"/>
            <a:ext cx="2798207" cy="372394"/>
          </a:xfrm>
        </p:spPr>
        <p:txBody>
          <a:bodyPr/>
          <a:lstStyle/>
          <a:p>
            <a:fld id="{3709107B-5CD9-45C5-865F-6828FE75E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8980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9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399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9240052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FB0A20D-1316-4E99-9FAB-699D17AE4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869799"/>
            <a:ext cx="6637200" cy="71096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rIns="274320" anchor="ctr"/>
          <a:lstStyle>
            <a:lvl1pPr marL="0" indent="0">
              <a:buNone/>
              <a:defRPr sz="3800">
                <a:solidFill>
                  <a:srgbClr val="5C005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14498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add product name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3FB6BB-D5BF-4DE3-8C6B-671D025584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278" y="2548944"/>
            <a:ext cx="6265738" cy="6093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14498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marL="828995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marL="1243493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marL="1657991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98F25702-B7E1-470E-8E87-6A56735BFB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277" y="4891311"/>
            <a:ext cx="6280852" cy="4661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33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7250" lvl="0" indent="-207250" algn="l" defTabSz="828995" rtl="0" eaLnBrk="1" latinLnBrk="0" hangingPunct="1">
              <a:lnSpc>
                <a:spcPct val="90000"/>
              </a:lnSpc>
              <a:spcBef>
                <a:spcPts val="907"/>
              </a:spcBef>
            </a:pPr>
            <a:r>
              <a:rPr lang="en-US"/>
              <a:t>Click to add subtitle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1D627D7C-82A6-4D84-8C52-2286B25050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277" y="6368348"/>
            <a:ext cx="5527323" cy="310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2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7250" lvl="0" indent="-207250" algn="l" defTabSz="828995" rtl="0" eaLnBrk="1" latinLnBrk="0" hangingPunct="1">
              <a:lnSpc>
                <a:spcPct val="90000"/>
              </a:lnSpc>
              <a:spcBef>
                <a:spcPts val="907"/>
              </a:spcBef>
            </a:pPr>
            <a:r>
              <a:rPr lang="en-US"/>
              <a:t>Click to add date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54DDF46D-565C-40A9-A230-92A7D9035F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76595" y="1281136"/>
            <a:ext cx="1451057" cy="1640282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13" name="Picture Placeholder 20">
            <a:extLst>
              <a:ext uri="{FF2B5EF4-FFF2-40B4-BE49-F238E27FC236}">
                <a16:creationId xmlns:a16="http://schemas.microsoft.com/office/drawing/2014/main" id="{B8D800E5-3516-44BA-9958-5B9AFCD60C8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66414" y="1349419"/>
            <a:ext cx="1451057" cy="1640282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20" name="Picture Placeholder 20">
            <a:extLst>
              <a:ext uri="{FF2B5EF4-FFF2-40B4-BE49-F238E27FC236}">
                <a16:creationId xmlns:a16="http://schemas.microsoft.com/office/drawing/2014/main" id="{50BC6990-D7B3-4768-8D48-77CA2E3732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66414" y="4071170"/>
            <a:ext cx="1451057" cy="1640282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116B7921-CB22-482C-8130-0F317809D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12422" y="3071607"/>
            <a:ext cx="1959039" cy="58477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14498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36306D23-8E1E-472A-A502-FFB2B47F370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76594" y="4071170"/>
            <a:ext cx="1451057" cy="1640282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br>
              <a:rPr lang="en-US"/>
            </a:br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401D03B6-0716-48B2-812D-7B5CE40686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2601" y="3071607"/>
            <a:ext cx="1959039" cy="58477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14498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28D5C4AF-59AF-4929-8258-4A630F2ACE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512422" y="5802143"/>
            <a:ext cx="1959039" cy="58477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14498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8C69E9D-97B9-48DB-9FB3-87F7B160A32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22601" y="5802143"/>
            <a:ext cx="1959039" cy="58477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14498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First name </a:t>
            </a:r>
            <a:br>
              <a:rPr lang="en-US"/>
            </a:br>
            <a:r>
              <a:rPr lang="en-US"/>
              <a:t>Last name</a:t>
            </a:r>
          </a:p>
        </p:txBody>
      </p:sp>
    </p:spTree>
    <p:extLst>
      <p:ext uri="{BB962C8B-B14F-4D97-AF65-F5344CB8AC3E}">
        <p14:creationId xmlns:p14="http://schemas.microsoft.com/office/powerpoint/2010/main" val="19122453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CFB0A20D-1316-4E99-9FAB-699D17AE4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869799"/>
            <a:ext cx="6637200" cy="710964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320040" rIns="274320" anchor="ctr"/>
          <a:lstStyle>
            <a:lvl1pPr marL="0" indent="0">
              <a:buNone/>
              <a:defRPr sz="3800">
                <a:solidFill>
                  <a:srgbClr val="5C005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14498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>
              <a:buNone/>
              <a:defRPr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add product name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1D627D7C-82A6-4D84-8C52-2286B25050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5277" y="6368348"/>
            <a:ext cx="5527323" cy="3107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220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7250" lvl="0" indent="-207250" algn="l" defTabSz="828995" rtl="0" eaLnBrk="1" latinLnBrk="0" hangingPunct="1">
              <a:lnSpc>
                <a:spcPct val="90000"/>
              </a:lnSpc>
              <a:spcBef>
                <a:spcPts val="907"/>
              </a:spcBef>
            </a:pPr>
            <a:r>
              <a:rPr lang="en-US"/>
              <a:t>Click to add date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390C065-8B0B-448D-B1CA-C2B8FB8A6D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277" y="1855056"/>
            <a:ext cx="6280852" cy="46614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n-US" sz="3300" kern="120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07250" lvl="0" indent="-207250" algn="l" defTabSz="828995" rtl="0" eaLnBrk="1" latinLnBrk="0" hangingPunct="1">
              <a:lnSpc>
                <a:spcPct val="90000"/>
              </a:lnSpc>
              <a:spcBef>
                <a:spcPts val="907"/>
              </a:spcBef>
            </a:pPr>
            <a:r>
              <a:rPr lang="en-US"/>
              <a:t>Click to add subtitle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5B0EEE2-2D98-4876-B1C7-521E8C6E02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278" y="2756496"/>
            <a:ext cx="6265738" cy="6093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14498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2pPr>
            <a:lvl3pPr marL="828995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3pPr>
            <a:lvl4pPr marL="1243493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4pPr>
            <a:lvl5pPr marL="1657991" indent="0">
              <a:buNone/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C10D7C96-C0BD-46D6-B9DE-09874670B6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47459" y="4714229"/>
            <a:ext cx="3286166" cy="6832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14498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828995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243493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657991" indent="0" algn="ctr">
              <a:buNone/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9D92240C-7B05-4BC1-A948-E37F3630FA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37384" y="2677687"/>
            <a:ext cx="1906314" cy="1584019"/>
          </a:xfrm>
          <a:prstGeom prst="ellipse">
            <a:avLst/>
          </a:prstGeom>
          <a:solidFill>
            <a:schemeClr val="bg1">
              <a:alpha val="4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10856578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 bwMode="gray"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</p:spTree>
    <p:extLst>
      <p:ext uri="{BB962C8B-B14F-4D97-AF65-F5344CB8AC3E}">
        <p14:creationId xmlns:p14="http://schemas.microsoft.com/office/powerpoint/2010/main" val="2770222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4102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sitting, man, laptop&#10;&#10;Description automatically generated">
            <a:extLst>
              <a:ext uri="{FF2B5EF4-FFF2-40B4-BE49-F238E27FC236}">
                <a16:creationId xmlns:a16="http://schemas.microsoft.com/office/drawing/2014/main" id="{6EC3B612-D001-4522-8361-266888AEAC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E112B041-F7A3-4944-AB1A-05ED345EA1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948916">
            <a:off x="11257143" y="2957077"/>
            <a:ext cx="96251" cy="8393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0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yriad Pro Cond" panose="020B0506030403020204" pitchFamily="34" charset="0"/>
              </a:defRPr>
            </a:lvl1pPr>
            <a:lvl2pPr>
              <a:defRPr>
                <a:latin typeface="Myriad Pro Cond" panose="020B0506030403020204" pitchFamily="34" charset="0"/>
              </a:defRPr>
            </a:lvl2pPr>
            <a:lvl3pPr>
              <a:defRPr>
                <a:latin typeface="Myriad Pro Cond" panose="020B0506030403020204" pitchFamily="34" charset="0"/>
              </a:defRPr>
            </a:lvl3pPr>
            <a:lvl4pPr>
              <a:defRPr>
                <a:latin typeface="Myriad Pro Cond" panose="020B0506030403020204" pitchFamily="34" charset="0"/>
              </a:defRPr>
            </a:lvl4pPr>
            <a:lvl5pPr>
              <a:defRPr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5B95E7-3375-4562-8939-F4E4BE479A39}"/>
              </a:ext>
            </a:extLst>
          </p:cNvPr>
          <p:cNvSpPr/>
          <p:nvPr userDrawn="1"/>
        </p:nvSpPr>
        <p:spPr>
          <a:xfrm>
            <a:off x="0" y="0"/>
            <a:ext cx="12436475" cy="12609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83F92-85B8-4904-9C3D-AD35D63081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180" y="679357"/>
            <a:ext cx="551664" cy="35940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ED51635-0572-4A02-A2E7-8773661331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222" y="216166"/>
            <a:ext cx="584622" cy="3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58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5008" y="4361067"/>
            <a:ext cx="10726460" cy="888591"/>
          </a:xfrm>
        </p:spPr>
        <p:txBody>
          <a:bodyPr/>
          <a:lstStyle>
            <a:lvl1pPr>
              <a:defRPr cap="all" baseline="0">
                <a:solidFill>
                  <a:srgbClr val="A5416F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E2BC6-44C4-439C-A479-622D29659D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23" y="428075"/>
            <a:ext cx="681745" cy="444155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7EE9C71-23B3-4B83-A8D3-B9347C4F95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7" y="371232"/>
            <a:ext cx="935848" cy="50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793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85678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57" indent="0">
              <a:buNone/>
              <a:defRPr lang="en-US" dirty="0" smtClean="0"/>
            </a:lvl3pPr>
            <a:lvl4pPr marL="457112" indent="0">
              <a:buNone/>
              <a:defRPr lang="en-US" dirty="0" smtClean="0"/>
            </a:lvl4pPr>
            <a:lvl5pPr marL="685669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21233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26/08/2022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7F53-6C0F-4A3F-869C-A3D1014B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1"/>
            <a:ext cx="10726460" cy="11014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DC6BC-6E18-4381-9694-FB64BAA4C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8" y="1292044"/>
            <a:ext cx="1072646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718FE-DEB2-48BA-B579-232827A08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A8121-24AD-47F2-B873-302461A2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6BF3E-2924-4F1A-9AF9-F7BF0FFA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0525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8/26/2022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8/26/2022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368" y="1448558"/>
            <a:ext cx="5285502" cy="9995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2736" y="2642376"/>
            <a:ext cx="4352766" cy="11916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10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2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32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43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5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65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75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86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9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5.xml"/><Relationship Id="rId55" Type="http://schemas.openxmlformats.org/officeDocument/2006/relationships/slideLayout" Target="../slideLayouts/slideLayout90.xml"/><Relationship Id="rId63" Type="http://schemas.openxmlformats.org/officeDocument/2006/relationships/slideLayout" Target="../slideLayouts/slideLayout98.xml"/><Relationship Id="rId68" Type="http://schemas.openxmlformats.org/officeDocument/2006/relationships/image" Target="../media/image1.emf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80.xml"/><Relationship Id="rId53" Type="http://schemas.openxmlformats.org/officeDocument/2006/relationships/slideLayout" Target="../slideLayouts/slideLayout88.xml"/><Relationship Id="rId58" Type="http://schemas.openxmlformats.org/officeDocument/2006/relationships/slideLayout" Target="../slideLayouts/slideLayout93.xml"/><Relationship Id="rId6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40.xml"/><Relationship Id="rId61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83.xml"/><Relationship Id="rId56" Type="http://schemas.openxmlformats.org/officeDocument/2006/relationships/slideLayout" Target="../slideLayouts/slideLayout91.xml"/><Relationship Id="rId64" Type="http://schemas.openxmlformats.org/officeDocument/2006/relationships/slideLayout" Target="../slideLayouts/slideLayout99.xml"/><Relationship Id="rId8" Type="http://schemas.openxmlformats.org/officeDocument/2006/relationships/slideLayout" Target="../slideLayouts/slideLayout43.xml"/><Relationship Id="rId51" Type="http://schemas.openxmlformats.org/officeDocument/2006/relationships/slideLayout" Target="../slideLayouts/slideLayout86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81.xml"/><Relationship Id="rId59" Type="http://schemas.openxmlformats.org/officeDocument/2006/relationships/slideLayout" Target="../slideLayouts/slideLayout94.xml"/><Relationship Id="rId67" Type="http://schemas.openxmlformats.org/officeDocument/2006/relationships/theme" Target="../theme/theme2.xml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89.xml"/><Relationship Id="rId6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84.xml"/><Relationship Id="rId57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87.xml"/><Relationship Id="rId60" Type="http://schemas.openxmlformats.org/officeDocument/2006/relationships/slideLayout" Target="../slideLayouts/slideLayout95.xml"/><Relationship Id="rId6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7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26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135.xml"/><Relationship Id="rId42" Type="http://schemas.openxmlformats.org/officeDocument/2006/relationships/slideLayout" Target="../slideLayouts/slideLayout143.xml"/><Relationship Id="rId47" Type="http://schemas.openxmlformats.org/officeDocument/2006/relationships/slideLayout" Target="../slideLayouts/slideLayout148.xml"/><Relationship Id="rId50" Type="http://schemas.openxmlformats.org/officeDocument/2006/relationships/slideLayout" Target="../slideLayouts/slideLayout151.xml"/><Relationship Id="rId55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9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32" Type="http://schemas.openxmlformats.org/officeDocument/2006/relationships/slideLayout" Target="../slideLayouts/slideLayout133.xml"/><Relationship Id="rId37" Type="http://schemas.openxmlformats.org/officeDocument/2006/relationships/slideLayout" Target="../slideLayouts/slideLayout138.xml"/><Relationship Id="rId40" Type="http://schemas.openxmlformats.org/officeDocument/2006/relationships/slideLayout" Target="../slideLayouts/slideLayout141.xml"/><Relationship Id="rId45" Type="http://schemas.openxmlformats.org/officeDocument/2006/relationships/slideLayout" Target="../slideLayouts/slideLayout146.xml"/><Relationship Id="rId53" Type="http://schemas.openxmlformats.org/officeDocument/2006/relationships/slideLayout" Target="../slideLayouts/slideLayout154.xml"/><Relationship Id="rId58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Relationship Id="rId27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31.xml"/><Relationship Id="rId35" Type="http://schemas.openxmlformats.org/officeDocument/2006/relationships/slideLayout" Target="../slideLayouts/slideLayout136.xml"/><Relationship Id="rId43" Type="http://schemas.openxmlformats.org/officeDocument/2006/relationships/slideLayout" Target="../slideLayouts/slideLayout144.xml"/><Relationship Id="rId48" Type="http://schemas.openxmlformats.org/officeDocument/2006/relationships/slideLayout" Target="../slideLayouts/slideLayout149.xml"/><Relationship Id="rId56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09.xml"/><Relationship Id="rId51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34.xml"/><Relationship Id="rId38" Type="http://schemas.openxmlformats.org/officeDocument/2006/relationships/slideLayout" Target="../slideLayouts/slideLayout139.xml"/><Relationship Id="rId46" Type="http://schemas.openxmlformats.org/officeDocument/2006/relationships/slideLayout" Target="../slideLayouts/slideLayout147.xml"/><Relationship Id="rId59" Type="http://schemas.openxmlformats.org/officeDocument/2006/relationships/theme" Target="../theme/theme3.xml"/><Relationship Id="rId20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42.xml"/><Relationship Id="rId54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28" Type="http://schemas.openxmlformats.org/officeDocument/2006/relationships/slideLayout" Target="../slideLayouts/slideLayout129.xml"/><Relationship Id="rId36" Type="http://schemas.openxmlformats.org/officeDocument/2006/relationships/slideLayout" Target="../slideLayouts/slideLayout137.xml"/><Relationship Id="rId49" Type="http://schemas.openxmlformats.org/officeDocument/2006/relationships/slideLayout" Target="../slideLayouts/slideLayout150.xml"/><Relationship Id="rId57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32.xml"/><Relationship Id="rId44" Type="http://schemas.openxmlformats.org/officeDocument/2006/relationships/slideLayout" Target="../slideLayouts/slideLayout145.xml"/><Relationship Id="rId52" Type="http://schemas.openxmlformats.org/officeDocument/2006/relationships/slideLayout" Target="../slideLayouts/slideLayout153.xml"/><Relationship Id="rId6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76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540" r:id="rId14"/>
    <p:sldLayoutId id="2147484541" r:id="rId15"/>
    <p:sldLayoutId id="2147484542" r:id="rId16"/>
    <p:sldLayoutId id="2147484543" r:id="rId17"/>
    <p:sldLayoutId id="2147484544" r:id="rId18"/>
    <p:sldLayoutId id="2147484545" r:id="rId19"/>
    <p:sldLayoutId id="2147484546" r:id="rId20"/>
    <p:sldLayoutId id="2147484299" r:id="rId21"/>
    <p:sldLayoutId id="2147484560" r:id="rId22"/>
    <p:sldLayoutId id="2147484561" r:id="rId23"/>
    <p:sldLayoutId id="2147484562" r:id="rId24"/>
    <p:sldLayoutId id="2147484563" r:id="rId25"/>
    <p:sldLayoutId id="2147484554" r:id="rId26"/>
    <p:sldLayoutId id="2147484555" r:id="rId27"/>
    <p:sldLayoutId id="2147484556" r:id="rId28"/>
    <p:sldLayoutId id="2147484557" r:id="rId29"/>
    <p:sldLayoutId id="2147484558" r:id="rId30"/>
    <p:sldLayoutId id="2147484559" r:id="rId31"/>
    <p:sldLayoutId id="2147484549" r:id="rId32"/>
    <p:sldLayoutId id="2147484667" r:id="rId33"/>
    <p:sldLayoutId id="2147484695" r:id="rId34"/>
    <p:sldLayoutId id="2147484696" r:id="rId35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19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687" r:id="rId10"/>
    <p:sldLayoutId id="2147484575" r:id="rId11"/>
    <p:sldLayoutId id="2147484684" r:id="rId12"/>
    <p:sldLayoutId id="2147484688" r:id="rId13"/>
    <p:sldLayoutId id="2147484615" r:id="rId14"/>
    <p:sldLayoutId id="2147484577" r:id="rId15"/>
    <p:sldLayoutId id="2147484685" r:id="rId16"/>
    <p:sldLayoutId id="2147484630" r:id="rId17"/>
    <p:sldLayoutId id="2147484669" r:id="rId18"/>
    <p:sldLayoutId id="2147484670" r:id="rId19"/>
    <p:sldLayoutId id="2147484683" r:id="rId20"/>
    <p:sldLayoutId id="2147484690" r:id="rId21"/>
    <p:sldLayoutId id="2147484693" r:id="rId22"/>
    <p:sldLayoutId id="2147484694" r:id="rId23"/>
    <p:sldLayoutId id="2147484637" r:id="rId24"/>
    <p:sldLayoutId id="2147484638" r:id="rId25"/>
    <p:sldLayoutId id="2147484639" r:id="rId26"/>
    <p:sldLayoutId id="2147484264" r:id="rId27"/>
    <p:sldLayoutId id="2147484537" r:id="rId28"/>
    <p:sldLayoutId id="2147484538" r:id="rId29"/>
    <p:sldLayoutId id="2147484539" r:id="rId30"/>
    <p:sldLayoutId id="2147484644" r:id="rId31"/>
    <p:sldLayoutId id="2147484645" r:id="rId32"/>
    <p:sldLayoutId id="2147484646" r:id="rId33"/>
    <p:sldLayoutId id="2147484647" r:id="rId34"/>
    <p:sldLayoutId id="2147484648" r:id="rId35"/>
    <p:sldLayoutId id="2147484649" r:id="rId36"/>
    <p:sldLayoutId id="2147484650" r:id="rId37"/>
    <p:sldLayoutId id="2147484689" r:id="rId38"/>
    <p:sldLayoutId id="2147484651" r:id="rId39"/>
    <p:sldLayoutId id="2147484652" r:id="rId40"/>
    <p:sldLayoutId id="2147484653" r:id="rId41"/>
    <p:sldLayoutId id="2147484654" r:id="rId42"/>
    <p:sldLayoutId id="2147484655" r:id="rId43"/>
    <p:sldLayoutId id="2147484656" r:id="rId44"/>
    <p:sldLayoutId id="2147484657" r:id="rId45"/>
    <p:sldLayoutId id="2147484658" r:id="rId46"/>
    <p:sldLayoutId id="2147484659" r:id="rId47"/>
    <p:sldLayoutId id="2147484660" r:id="rId48"/>
    <p:sldLayoutId id="2147484661" r:id="rId49"/>
    <p:sldLayoutId id="2147484634" r:id="rId50"/>
    <p:sldLayoutId id="2147484691" r:id="rId51"/>
    <p:sldLayoutId id="2147484550" r:id="rId52"/>
    <p:sldLayoutId id="2147484551" r:id="rId53"/>
    <p:sldLayoutId id="2147484564" r:id="rId54"/>
    <p:sldLayoutId id="2147484692" r:id="rId55"/>
    <p:sldLayoutId id="2147484662" r:id="rId56"/>
    <p:sldLayoutId id="2147484686" r:id="rId57"/>
    <p:sldLayoutId id="2147484613" r:id="rId58"/>
    <p:sldLayoutId id="2147484614" r:id="rId59"/>
    <p:sldLayoutId id="2147484617" r:id="rId60"/>
    <p:sldLayoutId id="2147484618" r:id="rId61"/>
    <p:sldLayoutId id="2147484631" r:id="rId62"/>
    <p:sldLayoutId id="2147484632" r:id="rId63"/>
    <p:sldLayoutId id="2147484633" r:id="rId64"/>
    <p:sldLayoutId id="2147484635" r:id="rId65"/>
    <p:sldLayoutId id="2147484636" r:id="rId6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0"/>
          <a:stretch>
            <a:fillRect/>
          </a:stretch>
        </p:blipFill>
        <p:spPr>
          <a:xfrm rot="5400000">
            <a:off x="9363859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9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  <p:sldLayoutId id="2147483741" r:id="rId49"/>
    <p:sldLayoutId id="2147483742" r:id="rId50"/>
    <p:sldLayoutId id="2147483743" r:id="rId51"/>
    <p:sldLayoutId id="2147483744" r:id="rId52"/>
    <p:sldLayoutId id="2147483746" r:id="rId53"/>
    <p:sldLayoutId id="2147483747" r:id="rId54"/>
    <p:sldLayoutId id="2147483749" r:id="rId55"/>
    <p:sldLayoutId id="2147483750" r:id="rId56"/>
    <p:sldLayoutId id="2147483751" r:id="rId57"/>
    <p:sldLayoutId id="2147483761" r:id="rId58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7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112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669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224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2781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409" userDrawn="1">
          <p15:clr>
            <a:srgbClr val="C35EA4"/>
          </p15:clr>
        </p15:guide>
        <p15:guide id="4" pos="1559" userDrawn="1">
          <p15:clr>
            <a:srgbClr val="C35EA4"/>
          </p15:clr>
        </p15:guide>
        <p15:guide id="5" pos="2670" userDrawn="1">
          <p15:clr>
            <a:srgbClr val="C35EA4"/>
          </p15:clr>
        </p15:guide>
        <p15:guide id="6" pos="2820" userDrawn="1">
          <p15:clr>
            <a:srgbClr val="C35EA4"/>
          </p15:clr>
        </p15:guide>
        <p15:guide id="7" pos="3931" userDrawn="1">
          <p15:clr>
            <a:srgbClr val="C35EA4"/>
          </p15:clr>
        </p15:guide>
        <p15:guide id="8" pos="4083" userDrawn="1">
          <p15:clr>
            <a:srgbClr val="C35EA4"/>
          </p15:clr>
        </p15:guide>
        <p15:guide id="9" pos="5185" userDrawn="1">
          <p15:clr>
            <a:srgbClr val="C35EA4"/>
          </p15:clr>
        </p15:guide>
        <p15:guide id="10" pos="5335" userDrawn="1">
          <p15:clr>
            <a:srgbClr val="C35EA4"/>
          </p15:clr>
        </p15:guide>
        <p15:guide id="11" pos="6450" userDrawn="1">
          <p15:clr>
            <a:srgbClr val="C35EA4"/>
          </p15:clr>
        </p15:guide>
        <p15:guide id="12" pos="6599" userDrawn="1">
          <p15:clr>
            <a:srgbClr val="C35EA4"/>
          </p15:clr>
        </p15:guide>
        <p15:guide id="16" pos="299" userDrawn="1">
          <p15:clr>
            <a:srgbClr val="F26B43"/>
          </p15:clr>
        </p15:guide>
        <p15:guide id="17" pos="7710" userDrawn="1">
          <p15:clr>
            <a:srgbClr val="F26B43"/>
          </p15:clr>
        </p15:guide>
        <p15:guide id="18" orient="horz" pos="766" userDrawn="1">
          <p15:clr>
            <a:srgbClr val="5ACBF0"/>
          </p15:clr>
        </p15:guide>
        <p15:guide id="19" orient="horz" pos="1393" userDrawn="1">
          <p15:clr>
            <a:srgbClr val="5ACBF0"/>
          </p15:clr>
        </p15:guide>
        <p15:guide id="20" orient="horz" pos="617" userDrawn="1">
          <p15:clr>
            <a:srgbClr val="5ACBF0"/>
          </p15:clr>
        </p15:guide>
        <p15:guide id="21" orient="horz" pos="1544" userDrawn="1">
          <p15:clr>
            <a:srgbClr val="5ACBF0"/>
          </p15:clr>
        </p15:guide>
        <p15:guide id="22" orient="horz" pos="2172" userDrawn="1">
          <p15:clr>
            <a:srgbClr val="5ACBF0"/>
          </p15:clr>
        </p15:guide>
        <p15:guide id="23" orient="horz" pos="2320" userDrawn="1">
          <p15:clr>
            <a:srgbClr val="5ACBF0"/>
          </p15:clr>
        </p15:guide>
        <p15:guide id="25" orient="horz" pos="289" userDrawn="1">
          <p15:clr>
            <a:srgbClr val="F26B43"/>
          </p15:clr>
        </p15:guide>
        <p15:guide id="26" orient="horz" pos="4202" userDrawn="1">
          <p15:clr>
            <a:srgbClr val="F26B43"/>
          </p15:clr>
        </p15:guide>
        <p15:guide id="27" orient="horz" pos="2949" userDrawn="1">
          <p15:clr>
            <a:srgbClr val="5ACBF0"/>
          </p15:clr>
        </p15:guide>
        <p15:guide id="28" orient="horz" pos="3098" userDrawn="1">
          <p15:clr>
            <a:srgbClr val="5ACBF0"/>
          </p15:clr>
        </p15:guide>
        <p15:guide id="29" orient="horz" pos="3727" userDrawn="1">
          <p15:clr>
            <a:srgbClr val="5ACBF0"/>
          </p15:clr>
        </p15:guide>
        <p15:guide id="30" orient="horz" pos="387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np/pnpframework" TargetMode="External"/><Relationship Id="rId3" Type="http://schemas.openxmlformats.org/officeDocument/2006/relationships/hyperlink" Target="https://docs.microsoft.com/en-us/sharepoint/dev/solution-guidance/security-apponly" TargetMode="External"/><Relationship Id="rId7" Type="http://schemas.openxmlformats.org/officeDocument/2006/relationships/hyperlink" Target="https://pnp.github.io/pnpcor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pnp.github.io/powershell/" TargetMode="External"/><Relationship Id="rId5" Type="http://schemas.openxmlformats.org/officeDocument/2006/relationships/hyperlink" Target="https://docs.microsoft.com/en-us/sharepoint/dev/solution-guidance/security-apponly-azuread" TargetMode="External"/><Relationship Id="rId4" Type="http://schemas.openxmlformats.org/officeDocument/2006/relationships/hyperlink" Target="https://docs.microsoft.com/en-us/sharepoint/dev/solution-guidance/security-apponly-azureac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1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F9AB6-AE97-408B-A95F-45A2FDF1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3036319"/>
            <a:ext cx="6113463" cy="1828800"/>
          </a:xfrm>
        </p:spPr>
        <p:txBody>
          <a:bodyPr/>
          <a:lstStyle/>
          <a:p>
            <a:r>
              <a:rPr lang="en-US" sz="4800" dirty="0"/>
              <a:t>Upgrading SharePoint applications from Azure Access Control Service to Azure Active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6C8A55-E433-43D5-81E4-D6577E4DC2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Paolo Pialorsi – @PaoloPia</a:t>
            </a:r>
          </a:p>
          <a:p>
            <a:r>
              <a:rPr lang="en-US" dirty="0"/>
              <a:t>Solution Architect @ PiaSys.com</a:t>
            </a:r>
          </a:p>
        </p:txBody>
      </p:sp>
    </p:spTree>
    <p:extLst>
      <p:ext uri="{BB962C8B-B14F-4D97-AF65-F5344CB8AC3E}">
        <p14:creationId xmlns:p14="http://schemas.microsoft.com/office/powerpoint/2010/main" val="34723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176C90-46EF-B133-9DFB-D2AB56F11C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7904162" cy="4616648"/>
          </a:xfrm>
        </p:spPr>
        <p:txBody>
          <a:bodyPr/>
          <a:lstStyle/>
          <a:p>
            <a:r>
              <a:rPr lang="en-US" dirty="0"/>
              <a:t>“Daemon” interacting with SharePoint Online</a:t>
            </a:r>
          </a:p>
          <a:p>
            <a:pPr lvl="1"/>
            <a:r>
              <a:rPr lang="en-US" dirty="0"/>
              <a:t>With app-only model</a:t>
            </a:r>
          </a:p>
          <a:p>
            <a:pPr lvl="1"/>
            <a:r>
              <a:rPr lang="en-US" dirty="0"/>
              <a:t>NOT on behalf of a specific user</a:t>
            </a:r>
          </a:p>
          <a:p>
            <a:pPr lvl="1"/>
            <a:r>
              <a:rPr lang="en-US" dirty="0"/>
              <a:t>Using elevated permissions</a:t>
            </a:r>
          </a:p>
          <a:p>
            <a:r>
              <a:rPr lang="en-US" dirty="0"/>
              <a:t>Available options</a:t>
            </a:r>
          </a:p>
          <a:p>
            <a:pPr lvl="1"/>
            <a:r>
              <a:rPr lang="en-US" dirty="0"/>
              <a:t>SharePoint Add-in model + Access Control Service (ACS) registered application</a:t>
            </a:r>
          </a:p>
          <a:p>
            <a:pPr lvl="1"/>
            <a:r>
              <a:rPr lang="en-US" dirty="0"/>
              <a:t>Azure Active Directory registered application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44486B-9394-D4CF-2B47-43579BCB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case: consuming SharePoint Online app-only</a:t>
            </a:r>
          </a:p>
        </p:txBody>
      </p:sp>
    </p:spTree>
    <p:extLst>
      <p:ext uri="{BB962C8B-B14F-4D97-AF65-F5344CB8AC3E}">
        <p14:creationId xmlns:p14="http://schemas.microsoft.com/office/powerpoint/2010/main" val="168410295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D691C-01B7-44C6-BF7A-4E42AFBE9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7777162" cy="54864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Challenges with ACS</a:t>
            </a:r>
          </a:p>
          <a:p>
            <a:pPr lvl="1"/>
            <a:r>
              <a:rPr lang="en-US" dirty="0"/>
              <a:t>ACS is an old model</a:t>
            </a:r>
          </a:p>
          <a:p>
            <a:pPr lvl="2"/>
            <a:r>
              <a:rPr lang="en-US" dirty="0"/>
              <a:t>Retired on November 7, 2018</a:t>
            </a:r>
          </a:p>
          <a:p>
            <a:pPr lvl="2"/>
            <a:r>
              <a:rPr lang="en-US" dirty="0"/>
              <a:t>Still available for SharePoint Online, but still an old service</a:t>
            </a:r>
          </a:p>
          <a:p>
            <a:pPr lvl="1"/>
            <a:r>
              <a:rPr lang="en-US" dirty="0"/>
              <a:t>What if you want to target multiple tenants? </a:t>
            </a:r>
          </a:p>
          <a:p>
            <a:r>
              <a:rPr lang="en-US" dirty="0"/>
              <a:t>Leveraged by the SharePoint Add-in model</a:t>
            </a:r>
          </a:p>
          <a:p>
            <a:pPr lvl="1"/>
            <a:r>
              <a:rPr lang="en-US" dirty="0"/>
              <a:t>It is an old model</a:t>
            </a:r>
          </a:p>
          <a:p>
            <a:pPr lvl="1"/>
            <a:r>
              <a:rPr lang="en-US" dirty="0"/>
              <a:t>Azure Active Directory, Microsoft Graph, and SharePoint Framework are the future</a:t>
            </a:r>
          </a:p>
          <a:p>
            <a:r>
              <a:rPr lang="en-US" dirty="0"/>
              <a:t>You better upgrade from ACS do AAD</a:t>
            </a:r>
          </a:p>
          <a:p>
            <a:pPr lvl="1"/>
            <a:r>
              <a:rPr lang="en-US" dirty="0"/>
              <a:t>AAD registered applications are modern and more secure</a:t>
            </a:r>
          </a:p>
          <a:p>
            <a:pPr lvl="1"/>
            <a:r>
              <a:rPr lang="en-US" dirty="0"/>
              <a:t>Can target multiple tenants with just one registration</a:t>
            </a:r>
          </a:p>
          <a:p>
            <a:pPr lvl="1"/>
            <a:r>
              <a:rPr lang="en-US" dirty="0"/>
              <a:t>You can also leverage Resource Specific Consent (RSC) for better granularity of permissions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48187-E99B-46E4-A2DF-26CC4CC7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upgrading from ACS to Azure AD?</a:t>
            </a:r>
          </a:p>
        </p:txBody>
      </p:sp>
    </p:spTree>
    <p:extLst>
      <p:ext uri="{BB962C8B-B14F-4D97-AF65-F5344CB8AC3E}">
        <p14:creationId xmlns:p14="http://schemas.microsoft.com/office/powerpoint/2010/main" val="2775632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D691C-01B7-44C6-BF7A-4E42AFBE9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247062" cy="3877985"/>
          </a:xfrm>
        </p:spPr>
        <p:txBody>
          <a:bodyPr/>
          <a:lstStyle/>
          <a:p>
            <a:r>
              <a:rPr lang="en-US" dirty="0"/>
              <a:t>Register a new AAD application</a:t>
            </a:r>
          </a:p>
          <a:p>
            <a:r>
              <a:rPr lang="en-US" dirty="0"/>
              <a:t>Create and register an X.509 certificate for authentication</a:t>
            </a:r>
          </a:p>
          <a:p>
            <a:r>
              <a:rPr lang="en-US" dirty="0"/>
              <a:t>Configure API permissions</a:t>
            </a:r>
          </a:p>
          <a:p>
            <a:r>
              <a:rPr lang="en-US" dirty="0"/>
              <a:t>Refactor your code to move from “Client ID + Client Secret” to “Client ID + Certificate”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48187-E99B-46E4-A2DF-26CC4CC7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transform code from ACS to AAD?</a:t>
            </a:r>
          </a:p>
        </p:txBody>
      </p:sp>
    </p:spTree>
    <p:extLst>
      <p:ext uri="{BB962C8B-B14F-4D97-AF65-F5344CB8AC3E}">
        <p14:creationId xmlns:p14="http://schemas.microsoft.com/office/powerpoint/2010/main" val="725143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4076DD-EFF7-47BA-9A4A-6E59B165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5079B1-0DAD-4C60-B62C-3778AA7A1F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573384" y="3051176"/>
            <a:ext cx="4556723" cy="1828800"/>
          </a:xfrm>
        </p:spPr>
        <p:txBody>
          <a:bodyPr/>
          <a:lstStyle/>
          <a:p>
            <a:r>
              <a:rPr lang="en-US" dirty="0"/>
              <a:t>Upgrading SharePoint applications from ACS to Azure AD</a:t>
            </a:r>
          </a:p>
        </p:txBody>
      </p:sp>
    </p:spTree>
    <p:extLst>
      <p:ext uri="{BB962C8B-B14F-4D97-AF65-F5344CB8AC3E}">
        <p14:creationId xmlns:p14="http://schemas.microsoft.com/office/powerpoint/2010/main" val="262460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83C27-B040-44C8-87A2-38A80AFCE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8374062" cy="4579715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>
                <a:hlinkClick r:id="rId3"/>
              </a:rPr>
              <a:t>https://docs.microsoft.com/en-us/sharepoint/dev/solution-guidance/security-apponly</a:t>
            </a:r>
            <a:endParaRPr lang="en-US" sz="2800" dirty="0"/>
          </a:p>
          <a:p>
            <a:r>
              <a:rPr lang="en-US" sz="2800" dirty="0">
                <a:hlinkClick r:id="rId4"/>
              </a:rPr>
              <a:t>https://docs.microsoft.com/en-us/sharepoint/dev/solution-guidance/security-apponly-azureacs</a:t>
            </a:r>
            <a:endParaRPr lang="en-US" sz="2800" dirty="0"/>
          </a:p>
          <a:p>
            <a:r>
              <a:rPr lang="en-US" sz="2800" dirty="0">
                <a:hlinkClick r:id="rId5"/>
              </a:rPr>
              <a:t>https://docs.microsoft.com/en-us/sharepoint/dev/solution-guidance/security-apponly-azuread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6"/>
              </a:rPr>
              <a:t>https://pnp.github.io/powershell/</a:t>
            </a:r>
            <a:endParaRPr lang="en-US" sz="2800" dirty="0"/>
          </a:p>
          <a:p>
            <a:r>
              <a:rPr lang="en-US" sz="2800" dirty="0">
                <a:hlinkClick r:id="rId7"/>
              </a:rPr>
              <a:t>https://pnp.github.io/pnpcore/</a:t>
            </a:r>
            <a:endParaRPr lang="en-US" sz="2800" dirty="0"/>
          </a:p>
          <a:p>
            <a:r>
              <a:rPr lang="en-US" sz="2800" dirty="0">
                <a:hlinkClick r:id="rId8"/>
              </a:rPr>
              <a:t>https://github.com/pnp/pnpframework</a:t>
            </a:r>
            <a:r>
              <a:rPr lang="en-US" sz="2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48187-E99B-46E4-A2DF-26CC4CC7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>
            <a:normAutofit/>
          </a:bodyPr>
          <a:lstStyle/>
          <a:p>
            <a:r>
              <a:rPr lang="en-US" dirty="0"/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6092737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48187-E99B-46E4-A2DF-26CC4CC71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6600" dirty="0"/>
            </a:br>
            <a:br>
              <a:rPr lang="en-US" sz="6600" dirty="0"/>
            </a:br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24114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SharePoint Teal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03787C"/>
      </a:accent1>
      <a:accent2>
        <a:srgbClr val="0078D7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03787C"/>
      </a:hlink>
      <a:folHlink>
        <a:srgbClr val="03787C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3.xml><?xml version="1.0" encoding="utf-8"?>
<a:theme xmlns:a="http://schemas.openxmlformats.org/drawingml/2006/main" name="Office 365 PPT Template - 2017">
  <a:themeElements>
    <a:clrScheme name="Office 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raph call deck 3-6 final" id="{BB03ED17-E136-644B-AC31-8A3A7B904904}" vid="{B85177AA-1EC4-8C4C-B3FF-3A986600561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harePoint Teal">
    <a:dk1>
      <a:srgbClr val="2F2F2F"/>
    </a:dk1>
    <a:lt1>
      <a:srgbClr val="E6E6E6"/>
    </a:lt1>
    <a:dk2>
      <a:srgbClr val="2F2F2F"/>
    </a:dk2>
    <a:lt2>
      <a:srgbClr val="FFFFFF"/>
    </a:lt2>
    <a:accent1>
      <a:srgbClr val="03787C"/>
    </a:accent1>
    <a:accent2>
      <a:srgbClr val="0078D7"/>
    </a:accent2>
    <a:accent3>
      <a:srgbClr val="D83B01"/>
    </a:accent3>
    <a:accent4>
      <a:srgbClr val="5C2D91"/>
    </a:accent4>
    <a:accent5>
      <a:srgbClr val="2F2F2F"/>
    </a:accent5>
    <a:accent6>
      <a:srgbClr val="D2D2D2"/>
    </a:accent6>
    <a:hlink>
      <a:srgbClr val="03787C"/>
    </a:hlink>
    <a:folHlink>
      <a:srgbClr val="03787C"/>
    </a:folHlink>
  </a:clrScheme>
</a:themeOverride>
</file>

<file path=ppt/theme/themeOverride2.xml><?xml version="1.0" encoding="utf-8"?>
<a:themeOverride xmlns:a="http://schemas.openxmlformats.org/drawingml/2006/main">
  <a:clrScheme name="SharePoint Teal">
    <a:dk1>
      <a:srgbClr val="2F2F2F"/>
    </a:dk1>
    <a:lt1>
      <a:srgbClr val="E6E6E6"/>
    </a:lt1>
    <a:dk2>
      <a:srgbClr val="2F2F2F"/>
    </a:dk2>
    <a:lt2>
      <a:srgbClr val="FFFFFF"/>
    </a:lt2>
    <a:accent1>
      <a:srgbClr val="03787C"/>
    </a:accent1>
    <a:accent2>
      <a:srgbClr val="0078D7"/>
    </a:accent2>
    <a:accent3>
      <a:srgbClr val="D83B01"/>
    </a:accent3>
    <a:accent4>
      <a:srgbClr val="5C2D91"/>
    </a:accent4>
    <a:accent5>
      <a:srgbClr val="2F2F2F"/>
    </a:accent5>
    <a:accent6>
      <a:srgbClr val="D2D2D2"/>
    </a:accent6>
    <a:hlink>
      <a:srgbClr val="03787C"/>
    </a:hlink>
    <a:folHlink>
      <a:srgbClr val="03787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16" ma:contentTypeDescription="Create a new document." ma:contentTypeScope="" ma:versionID="21ced7862c3f3f88055ff7af88ad4b1f">
  <xsd:schema xmlns:xsd="http://www.w3.org/2001/XMLSchema" xmlns:xs="http://www.w3.org/2001/XMLSchema" xmlns:p="http://schemas.microsoft.com/office/2006/metadata/properties" xmlns:ns2="ed971524-76e7-40a8-a01a-f99956bd178c" xmlns:ns3="b0e4521d-181b-4aee-b4a8-952b2bc14729" xmlns:ns4="230e9df3-be65-4c73-a93b-d1236ebd677e" targetNamespace="http://schemas.microsoft.com/office/2006/metadata/properties" ma:root="true" ma:fieldsID="e5fb607ab3290db5f3deb936ca9a78a0" ns2:_="" ns3:_="" ns4:_=""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302143df-e2d8-4bbf-bd25-7089f41823cd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d971524-76e7-40a8-a01a-f99956bd178c" xsi:nil="true"/>
    <lcf76f155ced4ddcb4097134ff3c332f xmlns="ed971524-76e7-40a8-a01a-f99956bd178c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FC7DDF-82D8-43C0-8D8B-DF664750D766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office/2006/metadata/properties"/>
    <ds:schemaRef ds:uri="b0e4521d-181b-4aee-b4a8-952b2bc14729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ed971524-76e7-40a8-a01a-f99956bd178c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Custom</PresentationFormat>
  <Paragraphs>47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Consolas</vt:lpstr>
      <vt:lpstr>Myriad Pro Cond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Office 365 PPT Template - 2017</vt:lpstr>
      <vt:lpstr>Office 365 PPT Template - 2017</vt:lpstr>
      <vt:lpstr>Upgrading SharePoint applications from Azure Access Control Service to Azure Active Directory</vt:lpstr>
      <vt:lpstr>Use case: consuming SharePoint Online app-only</vt:lpstr>
      <vt:lpstr>Why upgrading from ACS to Azure AD?</vt:lpstr>
      <vt:lpstr>How to transform code from ACS to AAD?</vt:lpstr>
      <vt:lpstr>DEMO</vt:lpstr>
      <vt:lpstr>Useful links</vt:lpstr>
      <vt:lpstr>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Paolo Pialorsi</cp:lastModifiedBy>
  <cp:revision>52</cp:revision>
  <cp:lastPrinted>2021-12-16T10:51:49Z</cp:lastPrinted>
  <dcterms:modified xsi:type="dcterms:W3CDTF">2022-08-26T15:59:40Z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2017-11-09T07:32:25.6996789Z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  <property fmtid="{D5CDD505-2E9C-101B-9397-08002B2CF9AE}" pid="19" name="AuthorIds_UIVersion_5120">
    <vt:lpwstr>13,11</vt:lpwstr>
  </property>
  <property fmtid="{D5CDD505-2E9C-101B-9397-08002B2CF9AE}" pid="20" name="MediaServiceImageTags">
    <vt:lpwstr/>
  </property>
</Properties>
</file>